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C67695-86C8-4097-A3E7-DB449B31CE09}" type="datetimeFigureOut">
              <a:rPr lang="el-GR" smtClean="0"/>
              <a:t>13/2/2017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461650-7382-4720-94EC-4AC75A497AE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67695-86C8-4097-A3E7-DB449B31CE09}" type="datetimeFigureOut">
              <a:rPr lang="el-GR" smtClean="0"/>
              <a:t>13/2/2017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61650-7382-4720-94EC-4AC75A497AE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78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Το κορίτσι με το χελιδόνι </a:t>
            </a:r>
            <a:endParaRPr lang="el-GR" dirty="0"/>
          </a:p>
        </p:txBody>
      </p:sp>
      <p:sp>
        <p:nvSpPr>
          <p:cNvPr id="3" name="2 - Υπότιτλος"/>
          <p:cNvSpPr>
            <a:spLocks noGrp="1"/>
          </p:cNvSpPr>
          <p:nvPr>
            <p:ph type="subTitle" idx="1"/>
          </p:nvPr>
        </p:nvSpPr>
        <p:spPr/>
        <p:txBody>
          <a:bodyPr/>
          <a:lstStyle/>
          <a:p>
            <a:r>
              <a:rPr lang="el-GR" dirty="0" smtClean="0">
                <a:solidFill>
                  <a:schemeClr val="tx1"/>
                </a:solidFill>
              </a:rPr>
              <a:t>Μια εργασία της Κατερίνας Ζάχου </a:t>
            </a:r>
            <a:endParaRPr lang="el-G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Η τραγική αρχή της ιστορίας μας </a:t>
            </a:r>
            <a:endParaRPr lang="el-GR" sz="2800" dirty="0"/>
          </a:p>
        </p:txBody>
      </p:sp>
      <p:pic>
        <p:nvPicPr>
          <p:cNvPr id="5" name="4 - Θέση περιεχομένου" descr="582.jpg"/>
          <p:cNvPicPr>
            <a:picLocks noGrp="1" noChangeAspect="1"/>
          </p:cNvPicPr>
          <p:nvPr>
            <p:ph idx="1"/>
          </p:nvPr>
        </p:nvPicPr>
        <p:blipFill>
          <a:blip r:embed="rId2"/>
          <a:stretch>
            <a:fillRect/>
          </a:stretch>
        </p:blipFill>
        <p:spPr>
          <a:xfrm>
            <a:off x="4368800" y="727869"/>
            <a:ext cx="3524250" cy="4943475"/>
          </a:xfrm>
        </p:spPr>
      </p:pic>
      <p:sp>
        <p:nvSpPr>
          <p:cNvPr id="4" name="3 - Θέση κειμένου"/>
          <p:cNvSpPr>
            <a:spLocks noGrp="1"/>
          </p:cNvSpPr>
          <p:nvPr>
            <p:ph type="body" sz="half" idx="2"/>
          </p:nvPr>
        </p:nvSpPr>
        <p:spPr/>
        <p:txBody>
          <a:bodyPr>
            <a:normAutofit/>
          </a:bodyPr>
          <a:lstStyle/>
          <a:p>
            <a:r>
              <a:rPr lang="el-GR" sz="1800" dirty="0" smtClean="0"/>
              <a:t>Ένα εξάχρονο κορίτσι, η Δήμητρα, μένει ορφανή μετά το ξέσπασμα του πολέμου στη χώρα της. Μόλις και μετά βίας καταφέρνει να φτάσει σε ένα λιμάνι και να επιβιβαστεί σε ένα καράβι, που θα την οδηγήσει υποτίθεται στην ειρηνική ζωή.</a:t>
            </a:r>
            <a:endParaRPr lang="el-GR" sz="18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Ένας καινούριος φίλος</a:t>
            </a:r>
            <a:endParaRPr lang="el-GR" sz="2800" dirty="0"/>
          </a:p>
        </p:txBody>
      </p:sp>
      <p:pic>
        <p:nvPicPr>
          <p:cNvPr id="5" name="4 - Θέση περιεχομένου" descr="perched_2_1.jpg"/>
          <p:cNvPicPr>
            <a:picLocks noGrp="1" noChangeAspect="1"/>
          </p:cNvPicPr>
          <p:nvPr>
            <p:ph idx="1"/>
          </p:nvPr>
        </p:nvPicPr>
        <p:blipFill>
          <a:blip r:embed="rId2"/>
          <a:stretch>
            <a:fillRect/>
          </a:stretch>
        </p:blipFill>
        <p:spPr>
          <a:xfrm>
            <a:off x="4003674" y="1285860"/>
            <a:ext cx="4783167" cy="4214842"/>
          </a:xfrm>
        </p:spPr>
      </p:pic>
      <p:sp>
        <p:nvSpPr>
          <p:cNvPr id="4" name="3 - Θέση κειμένου"/>
          <p:cNvSpPr>
            <a:spLocks noGrp="1"/>
          </p:cNvSpPr>
          <p:nvPr>
            <p:ph type="body" sz="half" idx="2"/>
          </p:nvPr>
        </p:nvSpPr>
        <p:spPr/>
        <p:txBody>
          <a:bodyPr>
            <a:normAutofit/>
          </a:bodyPr>
          <a:lstStyle/>
          <a:p>
            <a:r>
              <a:rPr lang="el-GR" sz="1800" dirty="0" smtClean="0"/>
              <a:t>Στο καράβι, μέσα στη δυστυχία της, η Δήμητρα αποκτά έναν σύντροφο πιστό.</a:t>
            </a:r>
          </a:p>
          <a:p>
            <a:r>
              <a:rPr lang="el-GR" sz="1800" dirty="0" smtClean="0"/>
              <a:t>Είναι ένα μικρό, τραυματισμένο χελιδόνι, που ζητά μια ζεστή αγκαλιά και κάποιον που θα το αγαπήσει.</a:t>
            </a:r>
            <a:endParaRPr lang="el-GR" sz="18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4200000" scaled="0"/>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Αναζήτηση για ένα νέο σπίτι</a:t>
            </a:r>
            <a:endParaRPr lang="el-GR" sz="2800" dirty="0"/>
          </a:p>
        </p:txBody>
      </p:sp>
      <p:pic>
        <p:nvPicPr>
          <p:cNvPr id="5" name="4 - Θέση περιεχομένου" descr="Kicked-Out-Of-LInkedIn.jpg"/>
          <p:cNvPicPr>
            <a:picLocks noGrp="1" noChangeAspect="1"/>
          </p:cNvPicPr>
          <p:nvPr>
            <p:ph idx="1"/>
          </p:nvPr>
        </p:nvPicPr>
        <p:blipFill>
          <a:blip r:embed="rId2"/>
          <a:stretch>
            <a:fillRect/>
          </a:stretch>
        </p:blipFill>
        <p:spPr>
          <a:xfrm>
            <a:off x="3575050" y="1245345"/>
            <a:ext cx="5111750" cy="3908523"/>
          </a:xfrm>
        </p:spPr>
      </p:pic>
      <p:sp>
        <p:nvSpPr>
          <p:cNvPr id="4" name="3 - Θέση κειμένου"/>
          <p:cNvSpPr>
            <a:spLocks noGrp="1"/>
          </p:cNvSpPr>
          <p:nvPr>
            <p:ph type="body" sz="half" idx="2"/>
          </p:nvPr>
        </p:nvSpPr>
        <p:spPr/>
        <p:txBody>
          <a:bodyPr>
            <a:normAutofit/>
          </a:bodyPr>
          <a:lstStyle/>
          <a:p>
            <a:r>
              <a:rPr lang="el-GR" sz="1800" dirty="0" smtClean="0"/>
              <a:t>Αφού το πλοίο τους βουλιάζει, οι δύο φίλοι ψάχνουν ένα καινούριο σπιτικό. Αυτό όμως δεν ήταν καθόλου εύκολο. Όποτε έβρισκαν ένα ιδανικό μέρος για να μείνουν, κάποιος τους έδιωχνε.</a:t>
            </a:r>
            <a:endParaRPr lang="el-GR" sz="1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Ένα ευτυχισμένο τέλος</a:t>
            </a:r>
            <a:endParaRPr lang="el-GR" sz="2800" dirty="0"/>
          </a:p>
        </p:txBody>
      </p:sp>
      <p:pic>
        <p:nvPicPr>
          <p:cNvPr id="5" name="4 - Θέση περιεχομένου" descr="happyend.jpg"/>
          <p:cNvPicPr>
            <a:picLocks noGrp="1" noChangeAspect="1"/>
          </p:cNvPicPr>
          <p:nvPr>
            <p:ph idx="1"/>
          </p:nvPr>
        </p:nvPicPr>
        <p:blipFill>
          <a:blip r:embed="rId2"/>
          <a:stretch>
            <a:fillRect/>
          </a:stretch>
        </p:blipFill>
        <p:spPr>
          <a:xfrm>
            <a:off x="3575050" y="1372156"/>
            <a:ext cx="5111750" cy="3654901"/>
          </a:xfrm>
        </p:spPr>
      </p:pic>
      <p:sp>
        <p:nvSpPr>
          <p:cNvPr id="4" name="3 - Θέση κειμένου"/>
          <p:cNvSpPr>
            <a:spLocks noGrp="1"/>
          </p:cNvSpPr>
          <p:nvPr>
            <p:ph type="body" sz="half" idx="2"/>
          </p:nvPr>
        </p:nvSpPr>
        <p:spPr/>
        <p:txBody>
          <a:bodyPr>
            <a:normAutofit/>
          </a:bodyPr>
          <a:lstStyle/>
          <a:p>
            <a:r>
              <a:rPr lang="el-GR" sz="1800" dirty="0" smtClean="0"/>
              <a:t>Στο τέλος όμως βρίσκουν έναν καλό γεράκο, ο οποίος είναι πρόθυμος να τους φιλοξενήσει.</a:t>
            </a:r>
          </a:p>
          <a:p>
            <a:r>
              <a:rPr lang="el-GR" sz="1800" dirty="0" smtClean="0"/>
              <a:t>Οι δύο μας φίλοι μπορούν τώρα να αφήσουν πίσω το άσχημο παρελθόν τους και να ζήσουν μια νέα, ειρηνική ζωή.</a:t>
            </a:r>
            <a:endParaRPr lang="el-GR" sz="1800"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177</Words>
  <Application>Microsoft Office PowerPoint</Application>
  <PresentationFormat>Προβολή στην οθόνη (4:3)</PresentationFormat>
  <Paragraphs>12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Το κορίτσι με το χελιδόνι </vt:lpstr>
      <vt:lpstr>Η τραγική αρχή της ιστορίας μας </vt:lpstr>
      <vt:lpstr>Ένας καινούριος φίλος</vt:lpstr>
      <vt:lpstr>Αναζήτηση για ένα νέο σπίτι</vt:lpstr>
      <vt:lpstr>Ένα ευτυχισμένο τέλος</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κορίτσι με το χελιδόνι </dc:title>
  <dc:creator>OWNER</dc:creator>
  <cp:lastModifiedBy>OWNER</cp:lastModifiedBy>
  <cp:revision>5</cp:revision>
  <dcterms:created xsi:type="dcterms:W3CDTF">2017-02-13T19:08:14Z</dcterms:created>
  <dcterms:modified xsi:type="dcterms:W3CDTF">2017-02-13T19:41:36Z</dcterms:modified>
</cp:coreProperties>
</file>